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10287000" cy="12852400"/>
  <p:notesSz cx="6858000" cy="9144000"/>
  <p:embeddedFontLst>
    <p:embeddedFont>
      <p:font typeface="Montserrat Italics" panose="020B0604020202020204" charset="0"/>
      <p:regular r:id="rId6"/>
    </p:embeddedFont>
    <p:embeddedFont>
      <p:font typeface="Montserrat Light" panose="00000400000000000000" pitchFamily="2" charset="0"/>
      <p:regular r:id="rId7"/>
      <p:italic r:id="rId8"/>
    </p:embeddedFont>
    <p:embeddedFont>
      <p:font typeface="Montserrat Semi-Bold Italics" panose="020B0604020202020204" charset="0"/>
      <p:regular r:id="rId9"/>
    </p:embeddedFont>
    <p:embeddedFont>
      <p:font typeface="Montserrat Ultra-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F21C8-0383-7F53-9DE1-C09BAE8BB4D7}" v="3" dt="2026-10-02T11:10:36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245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245DA65E-0720-1E96-9EB7-38FC649F6F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300" y="3149600"/>
            <a:ext cx="8382000" cy="601980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E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99511353-AC59-5E08-B0CE-AA6B9E777D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Freeform 2"/>
          <p:cNvSpPr/>
          <p:nvPr/>
        </p:nvSpPr>
        <p:spPr>
          <a:xfrm>
            <a:off x="5517114" y="281863"/>
            <a:ext cx="3901447" cy="2050929"/>
          </a:xfrm>
          <a:custGeom>
            <a:avLst/>
            <a:gdLst/>
            <a:ahLst/>
            <a:cxnLst/>
            <a:rect l="l" t="t" r="r" b="b"/>
            <a:pathLst>
              <a:path w="3901447" h="2050929">
                <a:moveTo>
                  <a:pt x="0" y="0"/>
                </a:moveTo>
                <a:lnTo>
                  <a:pt x="3901447" y="0"/>
                </a:lnTo>
                <a:lnTo>
                  <a:pt x="3901447" y="2050929"/>
                </a:lnTo>
                <a:lnTo>
                  <a:pt x="0" y="20509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3502985" y="2566472"/>
            <a:ext cx="5720607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495A66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Berlin | October 14 and 15, 2026</a:t>
            </a:r>
          </a:p>
        </p:txBody>
      </p:sp>
      <p:sp>
        <p:nvSpPr>
          <p:cNvPr id="7" name="Freeform 7"/>
          <p:cNvSpPr/>
          <p:nvPr/>
        </p:nvSpPr>
        <p:spPr>
          <a:xfrm>
            <a:off x="6670786" y="10502630"/>
            <a:ext cx="2500360" cy="1667887"/>
          </a:xfrm>
          <a:custGeom>
            <a:avLst/>
            <a:gdLst/>
            <a:ahLst/>
            <a:cxnLst/>
            <a:rect l="l" t="t" r="r" b="b"/>
            <a:pathLst>
              <a:path w="2500360" h="1667887">
                <a:moveTo>
                  <a:pt x="0" y="0"/>
                </a:moveTo>
                <a:lnTo>
                  <a:pt x="2500360" y="0"/>
                </a:lnTo>
                <a:lnTo>
                  <a:pt x="2500360" y="1667887"/>
                </a:lnTo>
                <a:lnTo>
                  <a:pt x="0" y="16678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8" name="Group 8"/>
          <p:cNvGrpSpPr/>
          <p:nvPr/>
        </p:nvGrpSpPr>
        <p:grpSpPr>
          <a:xfrm>
            <a:off x="1028700" y="9996793"/>
            <a:ext cx="5260125" cy="2173724"/>
            <a:chOff x="0" y="0"/>
            <a:chExt cx="7013499" cy="289829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013499" cy="2898299"/>
              <a:chOff x="0" y="0"/>
              <a:chExt cx="1566818" cy="64748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566818" cy="647481"/>
              </a:xfrm>
              <a:custGeom>
                <a:avLst/>
                <a:gdLst/>
                <a:ahLst/>
                <a:cxnLst/>
                <a:rect l="l" t="t" r="r" b="b"/>
                <a:pathLst>
                  <a:path w="1566818" h="647481">
                    <a:moveTo>
                      <a:pt x="0" y="0"/>
                    </a:moveTo>
                    <a:lnTo>
                      <a:pt x="1566818" y="0"/>
                    </a:lnTo>
                    <a:lnTo>
                      <a:pt x="1566818" y="647481"/>
                    </a:lnTo>
                    <a:lnTo>
                      <a:pt x="0" y="647481"/>
                    </a:lnTo>
                    <a:close/>
                  </a:path>
                </a:pathLst>
              </a:custGeom>
              <a:solidFill>
                <a:srgbClr val="495A66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1566818" cy="685581"/>
              </a:xfrm>
              <a:prstGeom prst="rect">
                <a:avLst/>
              </a:prstGeom>
            </p:spPr>
            <p:txBody>
              <a:bodyPr lIns="368300" tIns="368300" rIns="368300" bIns="368300" rtlCol="0" anchor="ctr"/>
              <a:lstStyle/>
              <a:p>
                <a:pPr algn="just">
                  <a:lnSpc>
                    <a:spcPts val="33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385453" y="390525"/>
              <a:ext cx="6324004" cy="1002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29"/>
                </a:lnSpc>
              </a:pPr>
              <a:r>
                <a:rPr lang="en-US" sz="2547" b="1" i="1">
                  <a:solidFill>
                    <a:srgbClr val="FFFFFF"/>
                  </a:solidFill>
                  <a:latin typeface="Montserrat Semi-Bold Italics"/>
                  <a:ea typeface="Montserrat Semi-Bold Italics"/>
                  <a:cs typeface="Montserrat Semi-Bold Italics"/>
                  <a:sym typeface="Montserrat Semi-Bold Italics"/>
                </a:rPr>
                <a:t>Connecting AI Research, Innovation and Application.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5453" y="1593196"/>
              <a:ext cx="6019517" cy="9815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04"/>
                </a:lnSpc>
              </a:pPr>
              <a:r>
                <a:rPr lang="en-US" sz="2547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Exploring Career Opportunities in AI.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676900" y="1832411"/>
            <a:ext cx="3494245" cy="6699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i="1">
                <a:solidFill>
                  <a:srgbClr val="495A66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Summit 2026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846651" y="7678690"/>
            <a:ext cx="7733835" cy="2538189"/>
            <a:chOff x="0" y="0"/>
            <a:chExt cx="10311780" cy="3384252"/>
          </a:xfrm>
        </p:grpSpPr>
        <p:grpSp>
          <p:nvGrpSpPr>
            <p:cNvPr id="15" name="Group 15"/>
            <p:cNvGrpSpPr/>
            <p:nvPr/>
          </p:nvGrpSpPr>
          <p:grpSpPr>
            <a:xfrm rot="-476943">
              <a:off x="74122" y="473392"/>
              <a:ext cx="6954283" cy="1555148"/>
              <a:chOff x="0" y="0"/>
              <a:chExt cx="1553589" cy="34742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553589" cy="347420"/>
              </a:xfrm>
              <a:custGeom>
                <a:avLst/>
                <a:gdLst/>
                <a:ahLst/>
                <a:cxnLst/>
                <a:rect l="l" t="t" r="r" b="b"/>
                <a:pathLst>
                  <a:path w="1553589" h="347420">
                    <a:moveTo>
                      <a:pt x="0" y="0"/>
                    </a:moveTo>
                    <a:lnTo>
                      <a:pt x="1553589" y="0"/>
                    </a:lnTo>
                    <a:lnTo>
                      <a:pt x="1553589" y="347420"/>
                    </a:lnTo>
                    <a:lnTo>
                      <a:pt x="0" y="347420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1553589" cy="42362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5879"/>
                  </a:lnSpc>
                  <a:spcBef>
                    <a:spcPct val="0"/>
                  </a:spcBef>
                </a:pPr>
                <a:r>
                  <a:rPr lang="en-US" sz="4199" b="1" dirty="0">
                    <a:solidFill>
                      <a:srgbClr val="FFFFFF"/>
                    </a:solidFill>
                    <a:latin typeface="Montserrat Ultra-Bold"/>
                    <a:ea typeface="Montserrat Ultra-Bold"/>
                    <a:cs typeface="Montserrat Ultra-Bold"/>
                    <a:sym typeface="Montserrat Ultra-Bold"/>
                  </a:rPr>
                  <a:t>A moment from 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476943">
              <a:off x="2049915" y="1283580"/>
              <a:ext cx="8194650" cy="1541448"/>
              <a:chOff x="0" y="0"/>
              <a:chExt cx="1830687" cy="34436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30687" cy="344360"/>
              </a:xfrm>
              <a:custGeom>
                <a:avLst/>
                <a:gdLst/>
                <a:ahLst/>
                <a:cxnLst/>
                <a:rect l="l" t="t" r="r" b="b"/>
                <a:pathLst>
                  <a:path w="1830687" h="344360">
                    <a:moveTo>
                      <a:pt x="0" y="0"/>
                    </a:moveTo>
                    <a:lnTo>
                      <a:pt x="1830687" y="0"/>
                    </a:lnTo>
                    <a:lnTo>
                      <a:pt x="1830687" y="344360"/>
                    </a:lnTo>
                    <a:lnTo>
                      <a:pt x="0" y="344360"/>
                    </a:lnTo>
                    <a:close/>
                  </a:path>
                </a:pathLst>
              </a:custGeom>
              <a:solidFill>
                <a:srgbClr val="8C52FF"/>
              </a:solidFill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76200"/>
                <a:ext cx="1830687" cy="42056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5879"/>
                  </a:lnSpc>
                  <a:spcBef>
                    <a:spcPct val="0"/>
                  </a:spcBef>
                </a:pPr>
                <a:r>
                  <a:rPr lang="en-US" sz="4199" b="1" dirty="0">
                    <a:solidFill>
                      <a:srgbClr val="FFFFFF"/>
                    </a:solidFill>
                    <a:latin typeface="Montserrat Ultra-Bold"/>
                    <a:ea typeface="Montserrat Ultra-Bold"/>
                    <a:cs typeface="Montserrat Ultra-Bold"/>
                    <a:sym typeface="Montserrat Ultra-Bold"/>
                  </a:rPr>
                  <a:t>the AI Grid Summit.</a:t>
                </a:r>
              </a:p>
            </p:txBody>
          </p:sp>
        </p:grpSp>
      </p:grpSp>
      <p:sp>
        <p:nvSpPr>
          <p:cNvPr id="6" name="Freeform 6"/>
          <p:cNvSpPr/>
          <p:nvPr/>
        </p:nvSpPr>
        <p:spPr>
          <a:xfrm rot="358280">
            <a:off x="-1011824" y="-241646"/>
            <a:ext cx="4984189" cy="3754756"/>
          </a:xfrm>
          <a:custGeom>
            <a:avLst/>
            <a:gdLst/>
            <a:ahLst/>
            <a:cxnLst/>
            <a:rect l="l" t="t" r="r" b="b"/>
            <a:pathLst>
              <a:path w="4984189" h="3754756">
                <a:moveTo>
                  <a:pt x="0" y="0"/>
                </a:moveTo>
                <a:lnTo>
                  <a:pt x="4984189" y="0"/>
                </a:lnTo>
                <a:lnTo>
                  <a:pt x="4984189" y="3754755"/>
                </a:lnTo>
                <a:lnTo>
                  <a:pt x="0" y="3754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9736f0-7b21-402c-ab12-351f10165353">
      <Terms xmlns="http://schemas.microsoft.com/office/infopath/2007/PartnerControls"/>
    </lcf76f155ced4ddcb4097134ff3c332f>
    <TaxCatchAll xmlns="a9fab813-89dc-4074-8f93-52e5f4b029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7FFFF128A1C443A72559663843A727" ma:contentTypeVersion="14" ma:contentTypeDescription="Ein neues Dokument erstellen." ma:contentTypeScope="" ma:versionID="d5b773b573ba378834b97dd3d37c98ea">
  <xsd:schema xmlns:xsd="http://www.w3.org/2001/XMLSchema" xmlns:xs="http://www.w3.org/2001/XMLSchema" xmlns:p="http://schemas.microsoft.com/office/2006/metadata/properties" xmlns:ns2="239736f0-7b21-402c-ab12-351f10165353" xmlns:ns3="a9fab813-89dc-4074-8f93-52e5f4b0299a" targetNamespace="http://schemas.microsoft.com/office/2006/metadata/properties" ma:root="true" ma:fieldsID="1c1f4c551464cd573c4bea0566bfd440" ns2:_="" ns3:_="">
    <xsd:import namespace="239736f0-7b21-402c-ab12-351f10165353"/>
    <xsd:import namespace="a9fab813-89dc-4074-8f93-52e5f4b029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9736f0-7b21-402c-ab12-351f101653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8fe665f-b30a-409d-b4e7-cc12e0d1b1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ab813-89dc-4074-8f93-52e5f4b029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426cb5d-9265-4816-871d-b1a85800fd04}" ma:internalName="TaxCatchAll" ma:showField="CatchAllData" ma:web="a9fab813-89dc-4074-8f93-52e5f4b029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1F1ABD-B29D-4285-A0FA-A0A0A00EFDE2}">
  <ds:schemaRefs>
    <ds:schemaRef ds:uri="239736f0-7b21-402c-ab12-351f10165353"/>
    <ds:schemaRef ds:uri="a9fab813-89dc-4074-8f93-52e5f4b0299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EF5033E-E604-4016-86D4-7CFB7D70029C}">
  <ds:schemaRefs>
    <ds:schemaRef ds:uri="239736f0-7b21-402c-ab12-351f10165353"/>
    <ds:schemaRef ds:uri="a9fab813-89dc-4074-8f93-52e5f4b0299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01222C6-318B-428E-87BD-AEE1B43651B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Benutzerdefiniert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Theme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social media post</dc:title>
  <cp:lastModifiedBy>Varenia-Louisa Weiland</cp:lastModifiedBy>
  <cp:revision>5</cp:revision>
  <dcterms:created xsi:type="dcterms:W3CDTF">2006-08-16T00:00:00Z</dcterms:created>
  <dcterms:modified xsi:type="dcterms:W3CDTF">2026-10-07T09:31:27Z</dcterms:modified>
  <dc:identifier>DAHWd-8uY3Q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0x010100C27FFFF128A1C443A72559663843A727</vt:lpwstr>
  </property>
  <property fmtid="{D5CDD505-2E9C-101B-9397-08002B2CF9AE}" pid="3" name="MediaServiceImageTags">
    <vt:lpwstr/>
  </property>
</Properties>
</file>